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62" r:id="rId2"/>
    <p:sldId id="260" r:id="rId3"/>
    <p:sldId id="261" r:id="rId4"/>
    <p:sldId id="258" r:id="rId5"/>
    <p:sldId id="263" r:id="rId6"/>
    <p:sldId id="264" r:id="rId7"/>
    <p:sldId id="265" r:id="rId8"/>
    <p:sldId id="266" r:id="rId9"/>
    <p:sldId id="25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2" autoAdjust="0"/>
    <p:restoredTop sz="94660"/>
  </p:normalViewPr>
  <p:slideViewPr>
    <p:cSldViewPr snapToGrid="0">
      <p:cViewPr varScale="1">
        <p:scale>
          <a:sx n="64" d="100"/>
          <a:sy n="64" d="100"/>
        </p:scale>
        <p:origin x="90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B089-5C43-44C8-83F3-D2844818CA2C}" type="datetimeFigureOut">
              <a:rPr lang="ru-RU" smtClean="0"/>
              <a:t>17.01.2017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59CBCCC-7862-46C2-B6C2-D096DB8B38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3675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B089-5C43-44C8-83F3-D2844818CA2C}" type="datetimeFigureOut">
              <a:rPr lang="ru-RU" smtClean="0"/>
              <a:t>17.01.2017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59CBCCC-7862-46C2-B6C2-D096DB8B38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6328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B089-5C43-44C8-83F3-D2844818CA2C}" type="datetimeFigureOut">
              <a:rPr lang="ru-RU" smtClean="0"/>
              <a:t>17.01.2017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59CBCCC-7862-46C2-B6C2-D096DB8B385E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81321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B089-5C43-44C8-83F3-D2844818CA2C}" type="datetimeFigureOut">
              <a:rPr lang="ru-RU" smtClean="0"/>
              <a:t>17.01.2017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59CBCCC-7862-46C2-B6C2-D096DB8B38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25667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B089-5C43-44C8-83F3-D2844818CA2C}" type="datetimeFigureOut">
              <a:rPr lang="ru-RU" smtClean="0"/>
              <a:t>17.01.2017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59CBCCC-7862-46C2-B6C2-D096DB8B385E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36649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B089-5C43-44C8-83F3-D2844818CA2C}" type="datetimeFigureOut">
              <a:rPr lang="ru-RU" smtClean="0"/>
              <a:t>17.01.2017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59CBCCC-7862-46C2-B6C2-D096DB8B38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25440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B089-5C43-44C8-83F3-D2844818CA2C}" type="datetimeFigureOut">
              <a:rPr lang="ru-RU" smtClean="0"/>
              <a:t>17.01.2017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BCCC-7862-46C2-B6C2-D096DB8B38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33143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B089-5C43-44C8-83F3-D2844818CA2C}" type="datetimeFigureOut">
              <a:rPr lang="ru-RU" smtClean="0"/>
              <a:t>17.01.2017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BCCC-7862-46C2-B6C2-D096DB8B38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3483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B089-5C43-44C8-83F3-D2844818CA2C}" type="datetimeFigureOut">
              <a:rPr lang="ru-RU" smtClean="0"/>
              <a:t>17.01.2017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BCCC-7862-46C2-B6C2-D096DB8B38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2353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B089-5C43-44C8-83F3-D2844818CA2C}" type="datetimeFigureOut">
              <a:rPr lang="ru-RU" smtClean="0"/>
              <a:t>17.01.2017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59CBCCC-7862-46C2-B6C2-D096DB8B38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6998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B089-5C43-44C8-83F3-D2844818CA2C}" type="datetimeFigureOut">
              <a:rPr lang="ru-RU" smtClean="0"/>
              <a:t>17.01.2017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59CBCCC-7862-46C2-B6C2-D096DB8B38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2504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B089-5C43-44C8-83F3-D2844818CA2C}" type="datetimeFigureOut">
              <a:rPr lang="ru-RU" smtClean="0"/>
              <a:t>17.01.2017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59CBCCC-7862-46C2-B6C2-D096DB8B38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6655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B089-5C43-44C8-83F3-D2844818CA2C}" type="datetimeFigureOut">
              <a:rPr lang="ru-RU" smtClean="0"/>
              <a:t>17.01.2017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BCCC-7862-46C2-B6C2-D096DB8B38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3429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B089-5C43-44C8-83F3-D2844818CA2C}" type="datetimeFigureOut">
              <a:rPr lang="ru-RU" smtClean="0"/>
              <a:t>17.01.2017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BCCC-7862-46C2-B6C2-D096DB8B38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0392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B089-5C43-44C8-83F3-D2844818CA2C}" type="datetimeFigureOut">
              <a:rPr lang="ru-RU" smtClean="0"/>
              <a:t>17.01.2017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BCCC-7862-46C2-B6C2-D096DB8B38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7785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B089-5C43-44C8-83F3-D2844818CA2C}" type="datetimeFigureOut">
              <a:rPr lang="ru-RU" smtClean="0"/>
              <a:t>17.01.2017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59CBCCC-7862-46C2-B6C2-D096DB8B38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6154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0B089-5C43-44C8-83F3-D2844818CA2C}" type="datetimeFigureOut">
              <a:rPr lang="ru-RU" smtClean="0"/>
              <a:t>17.01.2017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59CBCCC-7862-46C2-B6C2-D096DB8B38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0721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Тема. Различные методы решения логических задач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Этапы решения логических задач: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внимательно изучить условие задачи;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выделить простые высказывания и обозначить их латинскими буквами;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записать условие задачи на языке алгебры логики;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составить конечную формулу, для этого объединить логическим умножением формулы каждого утверждения, приравнять произведение единице;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упростить формулу, проанализировать полученный результат или составить таблицу истинности, найти по таблице значения переменных, для которых F = 1, проанализировать результаты.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3485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21224" y="354563"/>
            <a:ext cx="9632576" cy="62967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Задача №1. 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Внимательно читаем условие задачи: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   В соревнованиях по гимнастике участвуют Алла, Валя,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Сима и Даша. Болельщики высказали предположения о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возможных победителях:</a:t>
            </a: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а) Сима будет первой, Валя - второй;</a:t>
            </a:r>
          </a:p>
          <a:p>
            <a:pPr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       б) Сима будет  второй, Даша - третьей;</a:t>
            </a:r>
          </a:p>
          <a:p>
            <a:pPr marL="0" indent="0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        в) Алла будет второй, Даша - четвертой.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Известно, что в каждом предположении только одно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утверждение  оказалось верно. 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Как распределились места?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2436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9153" y="420624"/>
            <a:ext cx="10040471" cy="59801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Рассмотрим  простые высказывания и обозначим их буквами.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«Сима заняла 1-е место»,   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В2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«Валя заняла второе место»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С2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«Сима заняла второе место»,   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Д3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«Даша заняла третье место»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А2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«Алла заняла второе места»,   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Д4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«Даша заняла четверное место»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 как в каждом из трех предположений одно из высказываний истинно, а другое ложно, то сумма двух простых высказываний будет равна 1.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С1 +В2 = 1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С2 + Д3 = 1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А2 + Д4 = 1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(С1 +В2 )∙(С2 + Д3 ) ∙(А2 + Д4 )=1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С1 ∙ С2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С1 ∙ Д3+ </a:t>
            </a:r>
            <a:r>
              <a:rPr lang="ru-RU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В2 ∙ С2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В2 ∙ Д3) ∙ (А2 + Д4 )=1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(С1 ∙ Д3+ В2 ∙ Д3) ∙(А2 + Д4 )=1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С1 ∙ Д3 ∙ А2  +  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С1 ∙ </a:t>
            </a:r>
            <a:r>
              <a:rPr lang="ru-RU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Д3 ∙ Д4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  </a:t>
            </a:r>
            <a:r>
              <a:rPr lang="ru-RU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В2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∙ Д3 ∙ </a:t>
            </a:r>
            <a:r>
              <a:rPr lang="ru-RU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А2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 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В2 ∙ </a:t>
            </a:r>
            <a:r>
              <a:rPr lang="ru-RU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Д3 ∙ Д4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1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340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idx="1"/>
          </p:nvPr>
        </p:nvSpPr>
        <p:spPr>
          <a:xfrm>
            <a:off x="2589212" y="1452282"/>
            <a:ext cx="8915400" cy="4016189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С1 ∙ Д3 ∙ А2=1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значит:</a:t>
            </a:r>
          </a:p>
          <a:p>
            <a:pPr marL="400050" lvl="1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Сима заняла 1-е место</a:t>
            </a:r>
          </a:p>
          <a:p>
            <a:pPr marL="400050" lvl="1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Даша заняла 3-е место</a:t>
            </a:r>
          </a:p>
          <a:p>
            <a:pPr marL="400050" lvl="1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Алла заняла  2-е  место</a:t>
            </a:r>
          </a:p>
          <a:p>
            <a:pPr marL="400050" lvl="1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Валя заняла  4-е место</a:t>
            </a:r>
            <a:endParaRPr lang="ru-RU" sz="2600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51655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вычислений получаем: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4783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298174"/>
            <a:ext cx="8911687" cy="636104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№2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29409" y="934278"/>
            <a:ext cx="9775203" cy="54665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Коля, Вася и Сережа гостили летом у бабушки. Однажды один из мальчиков нечаянно разбил вазу. На вопрос кто разбил вазу они дали такие ответы: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Сережа: 1)Я не разбивал. 2)Вася не разбивал.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Вася: .3)Сережа  не разбивал. 4)Вазу разбил Коля.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Коля: 5)Я не разбивал. 6)Вазу разбил Сережа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Бабушка знала, что один из ее внуков:</a:t>
            </a:r>
          </a:p>
          <a:p>
            <a:pPr marL="400050" lvl="1" indent="0">
              <a:buNone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Правдивый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оба раза сказал правду</a:t>
            </a:r>
          </a:p>
          <a:p>
            <a:pPr marL="400050" lvl="1" indent="0">
              <a:buNone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Шутник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оба раза сказал неправду</a:t>
            </a:r>
          </a:p>
          <a:p>
            <a:pPr marL="400050" lvl="1" indent="0">
              <a:buNone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Хитрец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один раз сказал правду а один раз неправду.</a:t>
            </a:r>
          </a:p>
        </p:txBody>
      </p:sp>
    </p:spTree>
    <p:extLst>
      <p:ext uri="{BB962C8B-B14F-4D97-AF65-F5344CB8AC3E}">
        <p14:creationId xmlns:p14="http://schemas.microsoft.com/office/powerpoint/2010/main" val="858696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47490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Обозначим: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371600"/>
            <a:ext cx="8915400" cy="45396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= Сережа разбил вазу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¬ С =Сережа не разбивал вазу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= Вася разбил вазу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¬ В =Вася не  разбивал вазу 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 = Коля разбил вазу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¬ К = Коля не разбивал вазу</a:t>
            </a:r>
          </a:p>
        </p:txBody>
      </p:sp>
    </p:spTree>
    <p:extLst>
      <p:ext uri="{BB962C8B-B14F-4D97-AF65-F5344CB8AC3E}">
        <p14:creationId xmlns:p14="http://schemas.microsoft.com/office/powerpoint/2010/main" val="3838965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8858503"/>
              </p:ext>
            </p:extLst>
          </p:nvPr>
        </p:nvGraphicFramePr>
        <p:xfrm>
          <a:off x="2589213" y="2286000"/>
          <a:ext cx="8915400" cy="4246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5808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138223418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406835957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367106819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185642081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3525121488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365907262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344956325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273290472"/>
                    </a:ext>
                  </a:extLst>
                </a:gridCol>
              </a:tblGrid>
              <a:tr h="640080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Утверждения </a:t>
                      </a:r>
                    </a:p>
                    <a:p>
                      <a:pPr algn="ctr"/>
                      <a:r>
                        <a:rPr lang="ru-RU" dirty="0"/>
                        <a:t>Сережи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Утверждения</a:t>
                      </a:r>
                    </a:p>
                    <a:p>
                      <a:pPr algn="ctr"/>
                      <a:r>
                        <a:rPr lang="ru-RU" dirty="0"/>
                        <a:t>Васи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Утверждения Коли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8198606"/>
                  </a:ext>
                </a:extLst>
              </a:tr>
              <a:tr h="64008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¬ 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¬ 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¬ С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¬ 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334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0923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6803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5083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941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07337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5881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7099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36290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9884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56050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36812" y="1280160"/>
            <a:ext cx="8915400" cy="4998720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Исходя из того, что знает бабушка о внуках, следует искать в таблице строки, содержащие в каком – либо порядке три комбинации значений: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два раза сказал неправду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два раза сказал правду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(01)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-сказал один раз правду и один раз неправду.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Такая строка №2.</a:t>
            </a:r>
          </a:p>
        </p:txBody>
      </p:sp>
    </p:spTree>
    <p:extLst>
      <p:ext uri="{BB962C8B-B14F-4D97-AF65-F5344CB8AC3E}">
        <p14:creationId xmlns:p14="http://schemas.microsoft.com/office/powerpoint/2010/main" val="972413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7583" y="278297"/>
            <a:ext cx="9477029" cy="775252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с помощью таблицы истинности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27583" y="1053549"/>
            <a:ext cx="9510559" cy="5804451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3" name="Прямоугольник 2"/>
          <p:cNvSpPr/>
          <p:nvPr/>
        </p:nvSpPr>
        <p:spPr>
          <a:xfrm>
            <a:off x="3670126" y="3106455"/>
            <a:ext cx="701458" cy="513567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371584" y="3106455"/>
            <a:ext cx="2217106" cy="513567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588690" y="3106455"/>
            <a:ext cx="2154477" cy="513567"/>
          </a:xfrm>
          <a:prstGeom prst="rect">
            <a:avLst/>
          </a:prstGeom>
          <a:noFill/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8743167" y="3106455"/>
            <a:ext cx="2179529" cy="513567"/>
          </a:xfrm>
          <a:prstGeom prst="rect">
            <a:avLst/>
          </a:prstGeom>
          <a:noFill/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425460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318</TotalTime>
  <Words>637</Words>
  <Application>Microsoft Office PowerPoint</Application>
  <PresentationFormat>Широкоэкранный</PresentationFormat>
  <Paragraphs>99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Times New Roman</vt:lpstr>
      <vt:lpstr>Wingdings 3</vt:lpstr>
      <vt:lpstr>Легкий дым</vt:lpstr>
      <vt:lpstr>Тема. Различные методы решения логических задач </vt:lpstr>
      <vt:lpstr>Презентация PowerPoint</vt:lpstr>
      <vt:lpstr>Презентация PowerPoint</vt:lpstr>
      <vt:lpstr>В результате вычислений получаем: </vt:lpstr>
      <vt:lpstr>Задача №2</vt:lpstr>
      <vt:lpstr>Обозначим:</vt:lpstr>
      <vt:lpstr>Презентация PowerPoint</vt:lpstr>
      <vt:lpstr>Вывод:</vt:lpstr>
      <vt:lpstr>Решение с помощью таблицы истинности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Nina Tayurskaya</dc:creator>
  <cp:lastModifiedBy>Nina Tayurskaya</cp:lastModifiedBy>
  <cp:revision>72</cp:revision>
  <dcterms:created xsi:type="dcterms:W3CDTF">2016-12-07T16:19:08Z</dcterms:created>
  <dcterms:modified xsi:type="dcterms:W3CDTF">2017-01-17T16:59:08Z</dcterms:modified>
</cp:coreProperties>
</file>